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57" r:id="rId5"/>
    <p:sldId id="261" r:id="rId6"/>
    <p:sldId id="262" r:id="rId7"/>
    <p:sldId id="259" r:id="rId8"/>
    <p:sldId id="260" r:id="rId9"/>
    <p:sldId id="265" r:id="rId1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29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2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6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8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F9C9-D71B-47C1-B145-6A56A2233A73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3582-1573-45D6-BBFB-9C691CE3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7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99009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72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301041444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05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29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10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21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24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r="21049"/>
          <a:stretch/>
        </p:blipFill>
        <p:spPr>
          <a:xfrm rot="5400000">
            <a:off x="1895166" y="-29495"/>
            <a:ext cx="535366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41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301041443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82570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</TotalTime>
  <Words>11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DEPARTMENT OF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PHYSIOLOGY</dc:title>
  <dc:creator>CMPHM</dc:creator>
  <cp:lastModifiedBy>Sumit Goel</cp:lastModifiedBy>
  <cp:revision>2</cp:revision>
  <dcterms:created xsi:type="dcterms:W3CDTF">2023-07-25T10:18:11Z</dcterms:created>
  <dcterms:modified xsi:type="dcterms:W3CDTF">2023-11-26T05:29:45Z</dcterms:modified>
</cp:coreProperties>
</file>